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69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825DBBD-8C75-44F0-8B46-67642F028A3B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6E2A989-21D8-47F2-A27A-E82B6FD0641E}" type="slidenum">
              <a:rPr lang="es-MX" smtClean="0"/>
              <a:t>‹Nº›</a:t>
            </a:fld>
            <a:endParaRPr lang="es-MX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24448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DBBD-8C75-44F0-8B46-67642F028A3B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2A989-21D8-47F2-A27A-E82B6FD064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8886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825DBBD-8C75-44F0-8B46-67642F028A3B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6E2A989-21D8-47F2-A27A-E82B6FD0641E}" type="slidenum">
              <a:rPr lang="es-MX" smtClean="0"/>
              <a:t>‹Nº›</a:t>
            </a:fld>
            <a:endParaRPr lang="es-MX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0338213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DBBD-8C75-44F0-8B46-67642F028A3B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2A989-21D8-47F2-A27A-E82B6FD064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143647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DBBD-8C75-44F0-8B46-67642F028A3B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2A989-21D8-47F2-A27A-E82B6FD064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174629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DBBD-8C75-44F0-8B46-67642F028A3B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2A989-21D8-47F2-A27A-E82B6FD064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807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DBBD-8C75-44F0-8B46-67642F028A3B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2A989-21D8-47F2-A27A-E82B6FD064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1622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B825DBBD-8C75-44F0-8B46-67642F028A3B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06E2A989-21D8-47F2-A27A-E82B6FD0641E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280581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825DBBD-8C75-44F0-8B46-67642F028A3B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06E2A989-21D8-47F2-A27A-E82B6FD064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6326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DBBD-8C75-44F0-8B46-67642F028A3B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2A989-21D8-47F2-A27A-E82B6FD064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154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DBBD-8C75-44F0-8B46-67642F028A3B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2A989-21D8-47F2-A27A-E82B6FD064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4379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825DBBD-8C75-44F0-8B46-67642F028A3B}" type="datetimeFigureOut">
              <a:rPr lang="es-MX" smtClean="0"/>
              <a:t>17/01/2020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6E2A989-21D8-47F2-A27A-E82B6FD0641E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90547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press.com/block-editor/page/alejandro.car.blog/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454102-7FD0-45F2-B846-4A8B63D905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/>
              <a:t>Tema 1. ¿Qué pasa en mi cuerpo y mente cuando escucho música?</a:t>
            </a:r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A447021-33E1-4129-B750-19D3D989C8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ALEJANDRO ALARCON MUÑOZ</a:t>
            </a:r>
          </a:p>
        </p:txBody>
      </p:sp>
    </p:spTree>
    <p:extLst>
      <p:ext uri="{BB962C8B-B14F-4D97-AF65-F5344CB8AC3E}">
        <p14:creationId xmlns:p14="http://schemas.microsoft.com/office/powerpoint/2010/main" val="4605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1874C1-69E8-4DB0-BE68-542CCF984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1302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¿Qué pasa en mi cuerpo y mente cuando escucho música?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6E5B84-C8E0-4FD6-BF6B-ED330E3F0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5516"/>
            <a:ext cx="10515600" cy="48107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La música es un producto imprescindible de la inteligencia humana, el ser humano es un ser musical que ha cultivado el arte sonoro y la música como uno de los recursos más importantes para mejorar su vida de manera individual y colectiva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Escuchar música es una de las experiencias más gratificantes para los seres humanos, no tiene ningún valor biológico demostrado, sin embargo, los individuos siguen escuchando música por placer.</a:t>
            </a:r>
          </a:p>
          <a:p>
            <a:pPr marL="0" indent="0">
              <a:buNone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La música ayuda a la concentración cuando estudias, entrenas o hace llevaderas algunas actividades rutinarias o aburridas, permite mantener el oído fino y por lo tanto a procesar y aprender mejor idiomas y las construcciones gramaticales de los mismos. Ayuda a mantener sano el corazón, porque cuando haces una escucha profunda de música de tu agrado, las arterias y venas se dilatan, baja el ritmo cardiaco y la respiración se hace más profunda.</a:t>
            </a:r>
          </a:p>
        </p:txBody>
      </p:sp>
    </p:spTree>
    <p:extLst>
      <p:ext uri="{BB962C8B-B14F-4D97-AF65-F5344CB8AC3E}">
        <p14:creationId xmlns:p14="http://schemas.microsoft.com/office/powerpoint/2010/main" val="77002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C95EDC-DC79-4FBC-83F1-767B9504D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¿Qué pasa en mi cuerpo y mente cuando escucho música?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81A10E-C30A-4C9B-A5BA-2080E2E17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Hay algunos estudios que indican que cuando tocas un instrumento o cantas a nivel intermedio, los beneficios pueden ser desde mejorar nuestra memoria hasta lidiar mejor con traumas emocionales.</a:t>
            </a:r>
          </a:p>
          <a:p>
            <a:pPr marL="0" indent="0">
              <a:buNone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El ser humano ha utilizado a la música y al arte sonoro como uno de los más importantes recursos para expresar y compartir su sentir y su pensar a otras personas y a otras generaciones. La música es un recurso para que puedas asimilar, expresar y canalizar tus emociones y tu intelecto.</a:t>
            </a:r>
          </a:p>
        </p:txBody>
      </p:sp>
    </p:spTree>
    <p:extLst>
      <p:ext uri="{BB962C8B-B14F-4D97-AF65-F5344CB8AC3E}">
        <p14:creationId xmlns:p14="http://schemas.microsoft.com/office/powerpoint/2010/main" val="2315426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4E0E4F-0EE1-4D3B-A761-F1B1F7E0F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15 BENEFICIOS DE LA Música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A042C4-E827-4F4B-BC25-4E321B91D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89893"/>
            <a:ext cx="10178322" cy="4972807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AutoNum type="arabicPeriod"/>
            </a:pPr>
            <a:r>
              <a:rPr lang="es-MX" dirty="0"/>
              <a:t>Te ayuda a relajarte</a:t>
            </a:r>
          </a:p>
          <a:p>
            <a:pPr marL="457200" indent="-457200">
              <a:buAutoNum type="arabicPeriod"/>
            </a:pPr>
            <a:r>
              <a:rPr lang="es-MX" dirty="0"/>
              <a:t>Cambia tu humor. Si escuchas música alegre te ayuda a alegrarte</a:t>
            </a:r>
          </a:p>
          <a:p>
            <a:pPr marL="457200" indent="-457200">
              <a:buAutoNum type="arabicPeriod"/>
            </a:pPr>
            <a:r>
              <a:rPr lang="es-MX" dirty="0"/>
              <a:t>Te ayuda a activarte, a despertarte</a:t>
            </a:r>
          </a:p>
          <a:p>
            <a:pPr marL="457200" indent="-457200">
              <a:buAutoNum type="arabicPeriod"/>
            </a:pPr>
            <a:r>
              <a:rPr lang="es-MX" dirty="0"/>
              <a:t>Te motiva</a:t>
            </a:r>
          </a:p>
          <a:p>
            <a:pPr marL="457200" indent="-457200">
              <a:buAutoNum type="arabicPeriod"/>
            </a:pPr>
            <a:r>
              <a:rPr lang="es-MX" dirty="0"/>
              <a:t>Cambie enfoque</a:t>
            </a:r>
          </a:p>
          <a:p>
            <a:pPr marL="457200" indent="-457200">
              <a:buAutoNum type="arabicPeriod"/>
            </a:pPr>
            <a:r>
              <a:rPr lang="es-MX" dirty="0"/>
              <a:t>Pensamiento matemático</a:t>
            </a:r>
          </a:p>
          <a:p>
            <a:pPr marL="457200" indent="-457200">
              <a:buAutoNum type="arabicPeriod"/>
            </a:pPr>
            <a:r>
              <a:rPr lang="es-MX" dirty="0"/>
              <a:t>Concentrarnos</a:t>
            </a:r>
          </a:p>
          <a:p>
            <a:pPr marL="457200" indent="-457200">
              <a:buAutoNum type="arabicPeriod"/>
            </a:pPr>
            <a:r>
              <a:rPr lang="es-MX" dirty="0"/>
              <a:t>Memorizar</a:t>
            </a:r>
          </a:p>
          <a:p>
            <a:pPr marL="457200" indent="-457200">
              <a:buAutoNum type="arabicPeriod"/>
            </a:pPr>
            <a:r>
              <a:rPr lang="es-MX" dirty="0"/>
              <a:t>Expresar</a:t>
            </a:r>
          </a:p>
          <a:p>
            <a:pPr marL="457200" indent="-457200">
              <a:buAutoNum type="arabicPeriod"/>
            </a:pPr>
            <a:r>
              <a:rPr lang="es-MX" dirty="0"/>
              <a:t>Te desestresa</a:t>
            </a:r>
          </a:p>
          <a:p>
            <a:pPr marL="457200" indent="-457200">
              <a:buAutoNum type="arabicPeriod"/>
            </a:pPr>
            <a:r>
              <a:rPr lang="es-MX" dirty="0"/>
              <a:t>Te desahoga de tus problemas</a:t>
            </a:r>
          </a:p>
          <a:p>
            <a:pPr marL="457200" indent="-457200">
              <a:buAutoNum type="arabicPeriod"/>
            </a:pPr>
            <a:r>
              <a:rPr lang="es-MX" dirty="0"/>
              <a:t>Te apasiona</a:t>
            </a:r>
          </a:p>
          <a:p>
            <a:pPr marL="457200" indent="-457200">
              <a:buAutoNum type="arabicPeriod"/>
            </a:pPr>
            <a:r>
              <a:rPr lang="es-MX" dirty="0"/>
              <a:t>Te identifica</a:t>
            </a:r>
          </a:p>
          <a:p>
            <a:pPr marL="457200" indent="-457200">
              <a:buAutoNum type="arabicPeriod"/>
            </a:pPr>
            <a:r>
              <a:rPr lang="es-MX" dirty="0"/>
              <a:t>Mejora tu calidad de vida</a:t>
            </a:r>
          </a:p>
          <a:p>
            <a:pPr marL="457200" indent="-457200">
              <a:buAutoNum type="arabicPeriod"/>
            </a:pPr>
            <a:r>
              <a:rPr lang="es-MX" dirty="0"/>
              <a:t>Puede ser terapéutico</a:t>
            </a:r>
          </a:p>
          <a:p>
            <a:pPr marL="457200" indent="-457200">
              <a:buAutoNum type="arabicPeriod"/>
            </a:pPr>
            <a:endParaRPr lang="es-MX" dirty="0"/>
          </a:p>
          <a:p>
            <a:pPr marL="457200" indent="-457200">
              <a:buAutoNum type="arabicPeriod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36535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174F1D-C92D-48AA-84A2-86DB13B3B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FCF8A9-0B99-4D09-BE75-879502616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hlinkClick r:id="rId2"/>
              </a:rPr>
              <a:t>https://wordpress.com/block-editor/page/alejandro.car.blog/9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95853749"/>
      </p:ext>
    </p:extLst>
  </p:cSld>
  <p:clrMapOvr>
    <a:masterClrMapping/>
  </p:clrMapOvr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TM10001106[[fn=Distintivo]]</Template>
  <TotalTime>71</TotalTime>
  <Words>356</Words>
  <Application>Microsoft Office PowerPoint</Application>
  <PresentationFormat>Panorámica</PresentationFormat>
  <Paragraphs>29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Impact</vt:lpstr>
      <vt:lpstr>Distintivo</vt:lpstr>
      <vt:lpstr>Tema 1. ¿Qué pasa en mi cuerpo y mente cuando escucho música?</vt:lpstr>
      <vt:lpstr>¿Qué pasa en mi cuerpo y mente cuando escucho música?</vt:lpstr>
      <vt:lpstr>¿Qué pasa en mi cuerpo y mente cuando escucho música?</vt:lpstr>
      <vt:lpstr>15 BENEFICIOS DE LA Música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1. ¿Qué pasa en mi cuerpo y mente cuando escucho música?</dc:title>
  <dc:creator>Alarcones</dc:creator>
  <cp:lastModifiedBy>Alarcones</cp:lastModifiedBy>
  <cp:revision>2</cp:revision>
  <dcterms:created xsi:type="dcterms:W3CDTF">2020-01-17T19:47:22Z</dcterms:created>
  <dcterms:modified xsi:type="dcterms:W3CDTF">2020-01-17T20:58:48Z</dcterms:modified>
</cp:coreProperties>
</file>