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07B675-74AD-4D39-924A-75534BFF0C69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C7EEF228-08CA-4E6E-A20C-CE2381F13BC8}">
      <dgm:prSet phldrT="[Texto]"/>
      <dgm:spPr>
        <a:solidFill>
          <a:srgbClr val="002060"/>
        </a:solidFill>
      </dgm:spPr>
      <dgm:t>
        <a:bodyPr/>
        <a:lstStyle/>
        <a:p>
          <a:r>
            <a:rPr lang="es-MX" dirty="0"/>
            <a:t>Verso 1</a:t>
          </a:r>
        </a:p>
        <a:p>
          <a:r>
            <a:rPr lang="es-MX" dirty="0"/>
            <a:t>0:12</a:t>
          </a:r>
        </a:p>
      </dgm:t>
    </dgm:pt>
    <dgm:pt modelId="{3AD6C940-D8C7-4454-B4C0-6563A1154D0F}" type="parTrans" cxnId="{FFA1FCDC-97AB-43C8-AE6B-814EA329E0E0}">
      <dgm:prSet/>
      <dgm:spPr/>
      <dgm:t>
        <a:bodyPr/>
        <a:lstStyle/>
        <a:p>
          <a:endParaRPr lang="es-MX"/>
        </a:p>
      </dgm:t>
    </dgm:pt>
    <dgm:pt modelId="{78503334-C279-4976-81B7-56457A6C1B03}" type="sibTrans" cxnId="{FFA1FCDC-97AB-43C8-AE6B-814EA329E0E0}">
      <dgm:prSet/>
      <dgm:spPr/>
      <dgm:t>
        <a:bodyPr/>
        <a:lstStyle/>
        <a:p>
          <a:endParaRPr lang="es-MX"/>
        </a:p>
      </dgm:t>
    </dgm:pt>
    <dgm:pt modelId="{A41AC417-AD5D-415A-9CCE-2A12B289CCB6}">
      <dgm:prSet phldrT="[Texto]"/>
      <dgm:spPr>
        <a:solidFill>
          <a:schemeClr val="accent6"/>
        </a:solidFill>
      </dgm:spPr>
      <dgm:t>
        <a:bodyPr/>
        <a:lstStyle/>
        <a:p>
          <a:r>
            <a:rPr lang="es-MX" dirty="0"/>
            <a:t>Descanso Instrumental</a:t>
          </a:r>
        </a:p>
        <a:p>
          <a:r>
            <a:rPr lang="es-MX" dirty="0"/>
            <a:t>1:50</a:t>
          </a:r>
        </a:p>
      </dgm:t>
    </dgm:pt>
    <dgm:pt modelId="{67A27113-47EF-4DBB-95B4-FBE7C6C978E5}" type="parTrans" cxnId="{0EB31A6B-5E6B-412C-9661-7C35A6A23CF5}">
      <dgm:prSet/>
      <dgm:spPr/>
      <dgm:t>
        <a:bodyPr/>
        <a:lstStyle/>
        <a:p>
          <a:endParaRPr lang="es-MX"/>
        </a:p>
      </dgm:t>
    </dgm:pt>
    <dgm:pt modelId="{DAC0F07C-A9A0-4718-AC8D-A0D742ACF73B}" type="sibTrans" cxnId="{0EB31A6B-5E6B-412C-9661-7C35A6A23CF5}">
      <dgm:prSet/>
      <dgm:spPr/>
      <dgm:t>
        <a:bodyPr/>
        <a:lstStyle/>
        <a:p>
          <a:endParaRPr lang="es-MX"/>
        </a:p>
      </dgm:t>
    </dgm:pt>
    <dgm:pt modelId="{54974FED-F9C0-4F88-B7C0-9C67697E6762}">
      <dgm:prSet phldrT="[Texto]"/>
      <dgm:spPr>
        <a:solidFill>
          <a:srgbClr val="002060"/>
        </a:solidFill>
      </dgm:spPr>
      <dgm:t>
        <a:bodyPr/>
        <a:lstStyle/>
        <a:p>
          <a:r>
            <a:rPr lang="es-MX" dirty="0"/>
            <a:t>Verso 2</a:t>
          </a:r>
        </a:p>
        <a:p>
          <a:r>
            <a:rPr lang="es-MX" dirty="0"/>
            <a:t>2:30</a:t>
          </a:r>
        </a:p>
      </dgm:t>
    </dgm:pt>
    <dgm:pt modelId="{3F3C685E-085B-41BD-A59E-99A7EDB5E864}" type="parTrans" cxnId="{D259BFBA-7863-420F-98D1-A23933D9E26F}">
      <dgm:prSet/>
      <dgm:spPr/>
      <dgm:t>
        <a:bodyPr/>
        <a:lstStyle/>
        <a:p>
          <a:endParaRPr lang="es-MX"/>
        </a:p>
      </dgm:t>
    </dgm:pt>
    <dgm:pt modelId="{7753355D-CE23-4A8D-A720-535B5419D0D8}" type="sibTrans" cxnId="{D259BFBA-7863-420F-98D1-A23933D9E26F}">
      <dgm:prSet/>
      <dgm:spPr/>
      <dgm:t>
        <a:bodyPr/>
        <a:lstStyle/>
        <a:p>
          <a:endParaRPr lang="es-MX"/>
        </a:p>
      </dgm:t>
    </dgm:pt>
    <dgm:pt modelId="{61EEE2F7-C1E4-4BFB-A928-8327674A0491}">
      <dgm:prSet/>
      <dgm:spPr>
        <a:solidFill>
          <a:schemeClr val="accent5"/>
        </a:solidFill>
      </dgm:spPr>
      <dgm:t>
        <a:bodyPr/>
        <a:lstStyle/>
        <a:p>
          <a:r>
            <a:rPr lang="es-MX" dirty="0"/>
            <a:t>Coro</a:t>
          </a:r>
        </a:p>
        <a:p>
          <a:r>
            <a:rPr lang="es-MX" dirty="0"/>
            <a:t>3:05</a:t>
          </a:r>
        </a:p>
      </dgm:t>
    </dgm:pt>
    <dgm:pt modelId="{9CA68884-CFF0-4F8C-844B-0CEF7946B952}" type="parTrans" cxnId="{C5FB8A95-5DE8-40D6-9B62-270AC2DDF31B}">
      <dgm:prSet/>
      <dgm:spPr/>
      <dgm:t>
        <a:bodyPr/>
        <a:lstStyle/>
        <a:p>
          <a:endParaRPr lang="es-MX"/>
        </a:p>
      </dgm:t>
    </dgm:pt>
    <dgm:pt modelId="{5D76FE89-4E17-488B-9642-F1D3A5B4855C}" type="sibTrans" cxnId="{C5FB8A95-5DE8-40D6-9B62-270AC2DDF31B}">
      <dgm:prSet/>
      <dgm:spPr/>
      <dgm:t>
        <a:bodyPr/>
        <a:lstStyle/>
        <a:p>
          <a:endParaRPr lang="es-MX"/>
        </a:p>
      </dgm:t>
    </dgm:pt>
    <dgm:pt modelId="{B24916E2-6AB2-42CA-AD31-0328D35DF5FA}">
      <dgm:prSet/>
      <dgm:spPr>
        <a:solidFill>
          <a:srgbClr val="002060"/>
        </a:solidFill>
      </dgm:spPr>
      <dgm:t>
        <a:bodyPr/>
        <a:lstStyle/>
        <a:p>
          <a:r>
            <a:rPr lang="es-MX" dirty="0"/>
            <a:t>Verso 3</a:t>
          </a:r>
        </a:p>
        <a:p>
          <a:r>
            <a:rPr lang="es-MX" dirty="0"/>
            <a:t>3:23</a:t>
          </a:r>
        </a:p>
      </dgm:t>
    </dgm:pt>
    <dgm:pt modelId="{D143670D-4125-4D84-BD4D-12DB17ECFAD8}" type="parTrans" cxnId="{DBADA492-525F-46AF-A087-10DE6BC35DC8}">
      <dgm:prSet/>
      <dgm:spPr/>
      <dgm:t>
        <a:bodyPr/>
        <a:lstStyle/>
        <a:p>
          <a:endParaRPr lang="es-MX"/>
        </a:p>
      </dgm:t>
    </dgm:pt>
    <dgm:pt modelId="{86E8CB5A-91DB-4F97-946A-846238F9BCE6}" type="sibTrans" cxnId="{DBADA492-525F-46AF-A087-10DE6BC35DC8}">
      <dgm:prSet/>
      <dgm:spPr/>
      <dgm:t>
        <a:bodyPr/>
        <a:lstStyle/>
        <a:p>
          <a:endParaRPr lang="es-MX"/>
        </a:p>
      </dgm:t>
    </dgm:pt>
    <dgm:pt modelId="{D9C5C089-3536-4642-8471-CF1724E4CAC5}">
      <dgm:prSet/>
      <dgm:spPr>
        <a:solidFill>
          <a:schemeClr val="accent5"/>
        </a:solidFill>
      </dgm:spPr>
      <dgm:t>
        <a:bodyPr/>
        <a:lstStyle/>
        <a:p>
          <a:r>
            <a:rPr lang="es-MX" dirty="0"/>
            <a:t>Coro</a:t>
          </a:r>
        </a:p>
        <a:p>
          <a:r>
            <a:rPr lang="es-MX" dirty="0"/>
            <a:t>3:58</a:t>
          </a:r>
        </a:p>
      </dgm:t>
    </dgm:pt>
    <dgm:pt modelId="{3F3476FA-217F-476A-8070-04D4D9B83366}" type="parTrans" cxnId="{2F3A5AB4-292A-49B5-A79E-CD525FC02CAF}">
      <dgm:prSet/>
      <dgm:spPr/>
      <dgm:t>
        <a:bodyPr/>
        <a:lstStyle/>
        <a:p>
          <a:endParaRPr lang="es-MX"/>
        </a:p>
      </dgm:t>
    </dgm:pt>
    <dgm:pt modelId="{C5890562-62DC-4D20-8C07-0FEF1AD2C2BB}" type="sibTrans" cxnId="{2F3A5AB4-292A-49B5-A79E-CD525FC02CAF}">
      <dgm:prSet/>
      <dgm:spPr/>
      <dgm:t>
        <a:bodyPr/>
        <a:lstStyle/>
        <a:p>
          <a:endParaRPr lang="es-MX"/>
        </a:p>
      </dgm:t>
    </dgm:pt>
    <dgm:pt modelId="{8607D511-D142-4808-AB2C-27A715491779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MX" dirty="0"/>
            <a:t>Puente</a:t>
          </a:r>
        </a:p>
        <a:p>
          <a:r>
            <a:rPr lang="es-MX" dirty="0"/>
            <a:t>4:45</a:t>
          </a:r>
        </a:p>
      </dgm:t>
    </dgm:pt>
    <dgm:pt modelId="{EE08FF5F-3103-481A-ABF8-87A84E42E559}" type="parTrans" cxnId="{D44C7785-2FC8-49E3-A143-C36E602BB9FE}">
      <dgm:prSet/>
      <dgm:spPr/>
      <dgm:t>
        <a:bodyPr/>
        <a:lstStyle/>
        <a:p>
          <a:endParaRPr lang="es-MX"/>
        </a:p>
      </dgm:t>
    </dgm:pt>
    <dgm:pt modelId="{FDB7B4E7-8B49-4A69-98E3-6D0C985C85A5}" type="sibTrans" cxnId="{D44C7785-2FC8-49E3-A143-C36E602BB9FE}">
      <dgm:prSet/>
      <dgm:spPr/>
      <dgm:t>
        <a:bodyPr/>
        <a:lstStyle/>
        <a:p>
          <a:endParaRPr lang="es-MX"/>
        </a:p>
      </dgm:t>
    </dgm:pt>
    <dgm:pt modelId="{FFF36778-A871-4381-846E-955AC9731E34}">
      <dgm:prSet/>
      <dgm:spPr>
        <a:solidFill>
          <a:schemeClr val="accent5"/>
        </a:solidFill>
      </dgm:spPr>
      <dgm:t>
        <a:bodyPr/>
        <a:lstStyle/>
        <a:p>
          <a:r>
            <a:rPr lang="es-MX" dirty="0"/>
            <a:t>Coro</a:t>
          </a:r>
        </a:p>
        <a:p>
          <a:r>
            <a:rPr lang="es-MX" dirty="0"/>
            <a:t>5:17</a:t>
          </a:r>
        </a:p>
      </dgm:t>
    </dgm:pt>
    <dgm:pt modelId="{735B1C4A-1FEF-4E02-924C-26713A7E9E46}" type="parTrans" cxnId="{E6D3D09E-AF78-44D4-BB53-39BCDF3BF815}">
      <dgm:prSet/>
      <dgm:spPr/>
      <dgm:t>
        <a:bodyPr/>
        <a:lstStyle/>
        <a:p>
          <a:endParaRPr lang="es-MX"/>
        </a:p>
      </dgm:t>
    </dgm:pt>
    <dgm:pt modelId="{A10BC8C4-DF5C-4960-83B2-94C675344028}" type="sibTrans" cxnId="{E6D3D09E-AF78-44D4-BB53-39BCDF3BF815}">
      <dgm:prSet/>
      <dgm:spPr/>
      <dgm:t>
        <a:bodyPr/>
        <a:lstStyle/>
        <a:p>
          <a:endParaRPr lang="es-MX"/>
        </a:p>
      </dgm:t>
    </dgm:pt>
    <dgm:pt modelId="{4453525F-42DB-40CC-915C-88E613DA550E}" type="pres">
      <dgm:prSet presAssocID="{6B07B675-74AD-4D39-924A-75534BFF0C69}" presName="Name0" presStyleCnt="0">
        <dgm:presLayoutVars>
          <dgm:dir/>
          <dgm:resizeHandles val="exact"/>
        </dgm:presLayoutVars>
      </dgm:prSet>
      <dgm:spPr/>
    </dgm:pt>
    <dgm:pt modelId="{F9789197-0AD1-4FA9-8AA2-111590AC494E}" type="pres">
      <dgm:prSet presAssocID="{C7EEF228-08CA-4E6E-A20C-CE2381F13BC8}" presName="parTxOnly" presStyleLbl="node1" presStyleIdx="0" presStyleCnt="8">
        <dgm:presLayoutVars>
          <dgm:bulletEnabled val="1"/>
        </dgm:presLayoutVars>
      </dgm:prSet>
      <dgm:spPr/>
    </dgm:pt>
    <dgm:pt modelId="{CA841BC5-7BEA-4948-A7D2-5F03CD66C27D}" type="pres">
      <dgm:prSet presAssocID="{78503334-C279-4976-81B7-56457A6C1B03}" presName="parSpace" presStyleCnt="0"/>
      <dgm:spPr/>
    </dgm:pt>
    <dgm:pt modelId="{E86EB842-7B0D-4F05-AA6A-C700008EFDC1}" type="pres">
      <dgm:prSet presAssocID="{A41AC417-AD5D-415A-9CCE-2A12B289CCB6}" presName="parTxOnly" presStyleLbl="node1" presStyleIdx="1" presStyleCnt="8">
        <dgm:presLayoutVars>
          <dgm:bulletEnabled val="1"/>
        </dgm:presLayoutVars>
      </dgm:prSet>
      <dgm:spPr/>
    </dgm:pt>
    <dgm:pt modelId="{63A509D3-DFA3-48BB-8DB8-D185122DAF96}" type="pres">
      <dgm:prSet presAssocID="{DAC0F07C-A9A0-4718-AC8D-A0D742ACF73B}" presName="parSpace" presStyleCnt="0"/>
      <dgm:spPr/>
    </dgm:pt>
    <dgm:pt modelId="{9AC72DFB-02FB-4729-A2C9-E21D6B7ED8C1}" type="pres">
      <dgm:prSet presAssocID="{54974FED-F9C0-4F88-B7C0-9C67697E6762}" presName="parTxOnly" presStyleLbl="node1" presStyleIdx="2" presStyleCnt="8">
        <dgm:presLayoutVars>
          <dgm:bulletEnabled val="1"/>
        </dgm:presLayoutVars>
      </dgm:prSet>
      <dgm:spPr/>
    </dgm:pt>
    <dgm:pt modelId="{959D76BC-B4F8-4A9C-9229-229BD06141E4}" type="pres">
      <dgm:prSet presAssocID="{7753355D-CE23-4A8D-A720-535B5419D0D8}" presName="parSpace" presStyleCnt="0"/>
      <dgm:spPr/>
    </dgm:pt>
    <dgm:pt modelId="{39BF4C6E-4779-44E0-BC15-D351444B03E2}" type="pres">
      <dgm:prSet presAssocID="{61EEE2F7-C1E4-4BFB-A928-8327674A0491}" presName="parTxOnly" presStyleLbl="node1" presStyleIdx="3" presStyleCnt="8">
        <dgm:presLayoutVars>
          <dgm:bulletEnabled val="1"/>
        </dgm:presLayoutVars>
      </dgm:prSet>
      <dgm:spPr/>
    </dgm:pt>
    <dgm:pt modelId="{28C9FBC9-07EE-4DF3-BB8E-1D381AB48E9A}" type="pres">
      <dgm:prSet presAssocID="{5D76FE89-4E17-488B-9642-F1D3A5B4855C}" presName="parSpace" presStyleCnt="0"/>
      <dgm:spPr/>
    </dgm:pt>
    <dgm:pt modelId="{9A69CDA7-275D-4BFB-A00D-2A6C273417FA}" type="pres">
      <dgm:prSet presAssocID="{B24916E2-6AB2-42CA-AD31-0328D35DF5FA}" presName="parTxOnly" presStyleLbl="node1" presStyleIdx="4" presStyleCnt="8">
        <dgm:presLayoutVars>
          <dgm:bulletEnabled val="1"/>
        </dgm:presLayoutVars>
      </dgm:prSet>
      <dgm:spPr/>
    </dgm:pt>
    <dgm:pt modelId="{E50A05B8-D763-41DD-99C6-E1A52F425418}" type="pres">
      <dgm:prSet presAssocID="{86E8CB5A-91DB-4F97-946A-846238F9BCE6}" presName="parSpace" presStyleCnt="0"/>
      <dgm:spPr/>
    </dgm:pt>
    <dgm:pt modelId="{83A580B3-C6EC-4B1B-8CE5-371D71F23D45}" type="pres">
      <dgm:prSet presAssocID="{D9C5C089-3536-4642-8471-CF1724E4CAC5}" presName="parTxOnly" presStyleLbl="node1" presStyleIdx="5" presStyleCnt="8">
        <dgm:presLayoutVars>
          <dgm:bulletEnabled val="1"/>
        </dgm:presLayoutVars>
      </dgm:prSet>
      <dgm:spPr/>
    </dgm:pt>
    <dgm:pt modelId="{8EDFE513-7D05-46A2-A840-B791136FC75F}" type="pres">
      <dgm:prSet presAssocID="{C5890562-62DC-4D20-8C07-0FEF1AD2C2BB}" presName="parSpace" presStyleCnt="0"/>
      <dgm:spPr/>
    </dgm:pt>
    <dgm:pt modelId="{3C135CFC-114F-4401-90EE-9350DD0E4957}" type="pres">
      <dgm:prSet presAssocID="{8607D511-D142-4808-AB2C-27A715491779}" presName="parTxOnly" presStyleLbl="node1" presStyleIdx="6" presStyleCnt="8">
        <dgm:presLayoutVars>
          <dgm:bulletEnabled val="1"/>
        </dgm:presLayoutVars>
      </dgm:prSet>
      <dgm:spPr/>
    </dgm:pt>
    <dgm:pt modelId="{1122C7A9-08F9-46A5-8CDD-95D7143AA4E1}" type="pres">
      <dgm:prSet presAssocID="{FDB7B4E7-8B49-4A69-98E3-6D0C985C85A5}" presName="parSpace" presStyleCnt="0"/>
      <dgm:spPr/>
    </dgm:pt>
    <dgm:pt modelId="{45744A0A-FE3C-441F-A3FB-B2A5FA9D13FC}" type="pres">
      <dgm:prSet presAssocID="{FFF36778-A871-4381-846E-955AC9731E34}" presName="parTxOnly" presStyleLbl="node1" presStyleIdx="7" presStyleCnt="8">
        <dgm:presLayoutVars>
          <dgm:bulletEnabled val="1"/>
        </dgm:presLayoutVars>
      </dgm:prSet>
      <dgm:spPr/>
    </dgm:pt>
  </dgm:ptLst>
  <dgm:cxnLst>
    <dgm:cxn modelId="{491AC30A-7C10-4C1C-BAC6-BCAFCD467FDB}" type="presOf" srcId="{6B07B675-74AD-4D39-924A-75534BFF0C69}" destId="{4453525F-42DB-40CC-915C-88E613DA550E}" srcOrd="0" destOrd="0" presId="urn:microsoft.com/office/officeart/2005/8/layout/hChevron3"/>
    <dgm:cxn modelId="{FAB1B520-A50F-4E46-8C24-47C3A6CFC2F5}" type="presOf" srcId="{8607D511-D142-4808-AB2C-27A715491779}" destId="{3C135CFC-114F-4401-90EE-9350DD0E4957}" srcOrd="0" destOrd="0" presId="urn:microsoft.com/office/officeart/2005/8/layout/hChevron3"/>
    <dgm:cxn modelId="{1C2DD83A-15D3-4B88-8D47-435FBEC01E42}" type="presOf" srcId="{D9C5C089-3536-4642-8471-CF1724E4CAC5}" destId="{83A580B3-C6EC-4B1B-8CE5-371D71F23D45}" srcOrd="0" destOrd="0" presId="urn:microsoft.com/office/officeart/2005/8/layout/hChevron3"/>
    <dgm:cxn modelId="{D1527E5F-3F95-422B-8489-834F91120C56}" type="presOf" srcId="{54974FED-F9C0-4F88-B7C0-9C67697E6762}" destId="{9AC72DFB-02FB-4729-A2C9-E21D6B7ED8C1}" srcOrd="0" destOrd="0" presId="urn:microsoft.com/office/officeart/2005/8/layout/hChevron3"/>
    <dgm:cxn modelId="{6C3F8B68-4639-4E9A-B942-D83178E4A42F}" type="presOf" srcId="{A41AC417-AD5D-415A-9CCE-2A12B289CCB6}" destId="{E86EB842-7B0D-4F05-AA6A-C700008EFDC1}" srcOrd="0" destOrd="0" presId="urn:microsoft.com/office/officeart/2005/8/layout/hChevron3"/>
    <dgm:cxn modelId="{0EB31A6B-5E6B-412C-9661-7C35A6A23CF5}" srcId="{6B07B675-74AD-4D39-924A-75534BFF0C69}" destId="{A41AC417-AD5D-415A-9CCE-2A12B289CCB6}" srcOrd="1" destOrd="0" parTransId="{67A27113-47EF-4DBB-95B4-FBE7C6C978E5}" sibTransId="{DAC0F07C-A9A0-4718-AC8D-A0D742ACF73B}"/>
    <dgm:cxn modelId="{C3FCD581-EA21-4F7E-A785-100C8B93A1B5}" type="presOf" srcId="{FFF36778-A871-4381-846E-955AC9731E34}" destId="{45744A0A-FE3C-441F-A3FB-B2A5FA9D13FC}" srcOrd="0" destOrd="0" presId="urn:microsoft.com/office/officeart/2005/8/layout/hChevron3"/>
    <dgm:cxn modelId="{D44C7785-2FC8-49E3-A143-C36E602BB9FE}" srcId="{6B07B675-74AD-4D39-924A-75534BFF0C69}" destId="{8607D511-D142-4808-AB2C-27A715491779}" srcOrd="6" destOrd="0" parTransId="{EE08FF5F-3103-481A-ABF8-87A84E42E559}" sibTransId="{FDB7B4E7-8B49-4A69-98E3-6D0C985C85A5}"/>
    <dgm:cxn modelId="{DBADA492-525F-46AF-A087-10DE6BC35DC8}" srcId="{6B07B675-74AD-4D39-924A-75534BFF0C69}" destId="{B24916E2-6AB2-42CA-AD31-0328D35DF5FA}" srcOrd="4" destOrd="0" parTransId="{D143670D-4125-4D84-BD4D-12DB17ECFAD8}" sibTransId="{86E8CB5A-91DB-4F97-946A-846238F9BCE6}"/>
    <dgm:cxn modelId="{C5FB8A95-5DE8-40D6-9B62-270AC2DDF31B}" srcId="{6B07B675-74AD-4D39-924A-75534BFF0C69}" destId="{61EEE2F7-C1E4-4BFB-A928-8327674A0491}" srcOrd="3" destOrd="0" parTransId="{9CA68884-CFF0-4F8C-844B-0CEF7946B952}" sibTransId="{5D76FE89-4E17-488B-9642-F1D3A5B4855C}"/>
    <dgm:cxn modelId="{E6D3D09E-AF78-44D4-BB53-39BCDF3BF815}" srcId="{6B07B675-74AD-4D39-924A-75534BFF0C69}" destId="{FFF36778-A871-4381-846E-955AC9731E34}" srcOrd="7" destOrd="0" parTransId="{735B1C4A-1FEF-4E02-924C-26713A7E9E46}" sibTransId="{A10BC8C4-DF5C-4960-83B2-94C675344028}"/>
    <dgm:cxn modelId="{83671CA0-409C-48C4-8FA4-D5298BFAB5D6}" type="presOf" srcId="{B24916E2-6AB2-42CA-AD31-0328D35DF5FA}" destId="{9A69CDA7-275D-4BFB-A00D-2A6C273417FA}" srcOrd="0" destOrd="0" presId="urn:microsoft.com/office/officeart/2005/8/layout/hChevron3"/>
    <dgm:cxn modelId="{2F3A5AB4-292A-49B5-A79E-CD525FC02CAF}" srcId="{6B07B675-74AD-4D39-924A-75534BFF0C69}" destId="{D9C5C089-3536-4642-8471-CF1724E4CAC5}" srcOrd="5" destOrd="0" parTransId="{3F3476FA-217F-476A-8070-04D4D9B83366}" sibTransId="{C5890562-62DC-4D20-8C07-0FEF1AD2C2BB}"/>
    <dgm:cxn modelId="{D259BFBA-7863-420F-98D1-A23933D9E26F}" srcId="{6B07B675-74AD-4D39-924A-75534BFF0C69}" destId="{54974FED-F9C0-4F88-B7C0-9C67697E6762}" srcOrd="2" destOrd="0" parTransId="{3F3C685E-085B-41BD-A59E-99A7EDB5E864}" sibTransId="{7753355D-CE23-4A8D-A720-535B5419D0D8}"/>
    <dgm:cxn modelId="{FFA1FCDC-97AB-43C8-AE6B-814EA329E0E0}" srcId="{6B07B675-74AD-4D39-924A-75534BFF0C69}" destId="{C7EEF228-08CA-4E6E-A20C-CE2381F13BC8}" srcOrd="0" destOrd="0" parTransId="{3AD6C940-D8C7-4454-B4C0-6563A1154D0F}" sibTransId="{78503334-C279-4976-81B7-56457A6C1B03}"/>
    <dgm:cxn modelId="{8B256EDF-49B4-41C9-B460-211CDE9C591E}" type="presOf" srcId="{61EEE2F7-C1E4-4BFB-A928-8327674A0491}" destId="{39BF4C6E-4779-44E0-BC15-D351444B03E2}" srcOrd="0" destOrd="0" presId="urn:microsoft.com/office/officeart/2005/8/layout/hChevron3"/>
    <dgm:cxn modelId="{81D325EE-29AB-47E3-96FA-CCA092E3705C}" type="presOf" srcId="{C7EEF228-08CA-4E6E-A20C-CE2381F13BC8}" destId="{F9789197-0AD1-4FA9-8AA2-111590AC494E}" srcOrd="0" destOrd="0" presId="urn:microsoft.com/office/officeart/2005/8/layout/hChevron3"/>
    <dgm:cxn modelId="{738D3961-7674-42A5-B3E5-28ED1D840C41}" type="presParOf" srcId="{4453525F-42DB-40CC-915C-88E613DA550E}" destId="{F9789197-0AD1-4FA9-8AA2-111590AC494E}" srcOrd="0" destOrd="0" presId="urn:microsoft.com/office/officeart/2005/8/layout/hChevron3"/>
    <dgm:cxn modelId="{546B2322-4DBF-4672-B3D4-ACA297A48CFA}" type="presParOf" srcId="{4453525F-42DB-40CC-915C-88E613DA550E}" destId="{CA841BC5-7BEA-4948-A7D2-5F03CD66C27D}" srcOrd="1" destOrd="0" presId="urn:microsoft.com/office/officeart/2005/8/layout/hChevron3"/>
    <dgm:cxn modelId="{184F2659-A724-477D-AE60-81F1A878BD5F}" type="presParOf" srcId="{4453525F-42DB-40CC-915C-88E613DA550E}" destId="{E86EB842-7B0D-4F05-AA6A-C700008EFDC1}" srcOrd="2" destOrd="0" presId="urn:microsoft.com/office/officeart/2005/8/layout/hChevron3"/>
    <dgm:cxn modelId="{7B06424F-40B2-44E0-8E15-ACEF16328A23}" type="presParOf" srcId="{4453525F-42DB-40CC-915C-88E613DA550E}" destId="{63A509D3-DFA3-48BB-8DB8-D185122DAF96}" srcOrd="3" destOrd="0" presId="urn:microsoft.com/office/officeart/2005/8/layout/hChevron3"/>
    <dgm:cxn modelId="{F3BBAA4B-147D-4975-95AD-61B359FAE796}" type="presParOf" srcId="{4453525F-42DB-40CC-915C-88E613DA550E}" destId="{9AC72DFB-02FB-4729-A2C9-E21D6B7ED8C1}" srcOrd="4" destOrd="0" presId="urn:microsoft.com/office/officeart/2005/8/layout/hChevron3"/>
    <dgm:cxn modelId="{EE1DD16F-9BFF-4EFD-BD22-35D266770E93}" type="presParOf" srcId="{4453525F-42DB-40CC-915C-88E613DA550E}" destId="{959D76BC-B4F8-4A9C-9229-229BD06141E4}" srcOrd="5" destOrd="0" presId="urn:microsoft.com/office/officeart/2005/8/layout/hChevron3"/>
    <dgm:cxn modelId="{C83C1E6D-B798-45AF-B755-2A6A166304DD}" type="presParOf" srcId="{4453525F-42DB-40CC-915C-88E613DA550E}" destId="{39BF4C6E-4779-44E0-BC15-D351444B03E2}" srcOrd="6" destOrd="0" presId="urn:microsoft.com/office/officeart/2005/8/layout/hChevron3"/>
    <dgm:cxn modelId="{FB981224-5ADC-4D10-896F-7C96EB8E6605}" type="presParOf" srcId="{4453525F-42DB-40CC-915C-88E613DA550E}" destId="{28C9FBC9-07EE-4DF3-BB8E-1D381AB48E9A}" srcOrd="7" destOrd="0" presId="urn:microsoft.com/office/officeart/2005/8/layout/hChevron3"/>
    <dgm:cxn modelId="{B735056E-25F0-445B-A62E-024D62AAB6C1}" type="presParOf" srcId="{4453525F-42DB-40CC-915C-88E613DA550E}" destId="{9A69CDA7-275D-4BFB-A00D-2A6C273417FA}" srcOrd="8" destOrd="0" presId="urn:microsoft.com/office/officeart/2005/8/layout/hChevron3"/>
    <dgm:cxn modelId="{DFAADAD3-D56F-42EC-A71E-ED25CBB77901}" type="presParOf" srcId="{4453525F-42DB-40CC-915C-88E613DA550E}" destId="{E50A05B8-D763-41DD-99C6-E1A52F425418}" srcOrd="9" destOrd="0" presId="urn:microsoft.com/office/officeart/2005/8/layout/hChevron3"/>
    <dgm:cxn modelId="{EE89E67D-B18B-46DF-9FC5-85E123C7959C}" type="presParOf" srcId="{4453525F-42DB-40CC-915C-88E613DA550E}" destId="{83A580B3-C6EC-4B1B-8CE5-371D71F23D45}" srcOrd="10" destOrd="0" presId="urn:microsoft.com/office/officeart/2005/8/layout/hChevron3"/>
    <dgm:cxn modelId="{AA054314-4300-4981-9288-32D4BD964057}" type="presParOf" srcId="{4453525F-42DB-40CC-915C-88E613DA550E}" destId="{8EDFE513-7D05-46A2-A840-B791136FC75F}" srcOrd="11" destOrd="0" presId="urn:microsoft.com/office/officeart/2005/8/layout/hChevron3"/>
    <dgm:cxn modelId="{8209C4F9-1BE7-497E-82F3-ADD4B1FCD735}" type="presParOf" srcId="{4453525F-42DB-40CC-915C-88E613DA550E}" destId="{3C135CFC-114F-4401-90EE-9350DD0E4957}" srcOrd="12" destOrd="0" presId="urn:microsoft.com/office/officeart/2005/8/layout/hChevron3"/>
    <dgm:cxn modelId="{71B52DD6-EFFC-460B-A547-658723EA5A25}" type="presParOf" srcId="{4453525F-42DB-40CC-915C-88E613DA550E}" destId="{1122C7A9-08F9-46A5-8CDD-95D7143AA4E1}" srcOrd="13" destOrd="0" presId="urn:microsoft.com/office/officeart/2005/8/layout/hChevron3"/>
    <dgm:cxn modelId="{FA5DA947-EAF7-4DB5-9474-A8B27E6FA4CA}" type="presParOf" srcId="{4453525F-42DB-40CC-915C-88E613DA550E}" destId="{45744A0A-FE3C-441F-A3FB-B2A5FA9D13FC}" srcOrd="1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89197-0AD1-4FA9-8AA2-111590AC494E}">
      <dsp:nvSpPr>
        <dsp:cNvPr id="0" name=""/>
        <dsp:cNvSpPr/>
      </dsp:nvSpPr>
      <dsp:spPr>
        <a:xfrm>
          <a:off x="5752" y="1339621"/>
          <a:ext cx="1783284" cy="713313"/>
        </a:xfrm>
        <a:prstGeom prst="homePlate">
          <a:avLst/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342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Verso 1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0:12</a:t>
          </a:r>
        </a:p>
      </dsp:txBody>
      <dsp:txXfrm>
        <a:off x="5752" y="1339621"/>
        <a:ext cx="1604956" cy="713313"/>
      </dsp:txXfrm>
    </dsp:sp>
    <dsp:sp modelId="{E86EB842-7B0D-4F05-AA6A-C700008EFDC1}">
      <dsp:nvSpPr>
        <dsp:cNvPr id="0" name=""/>
        <dsp:cNvSpPr/>
      </dsp:nvSpPr>
      <dsp:spPr>
        <a:xfrm>
          <a:off x="1432379" y="1339621"/>
          <a:ext cx="1783284" cy="713313"/>
        </a:xfrm>
        <a:prstGeom prst="chevron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Descanso Instrumental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1:50</a:t>
          </a:r>
        </a:p>
      </dsp:txBody>
      <dsp:txXfrm>
        <a:off x="1789036" y="1339621"/>
        <a:ext cx="1069971" cy="713313"/>
      </dsp:txXfrm>
    </dsp:sp>
    <dsp:sp modelId="{9AC72DFB-02FB-4729-A2C9-E21D6B7ED8C1}">
      <dsp:nvSpPr>
        <dsp:cNvPr id="0" name=""/>
        <dsp:cNvSpPr/>
      </dsp:nvSpPr>
      <dsp:spPr>
        <a:xfrm>
          <a:off x="2859007" y="1339621"/>
          <a:ext cx="1783284" cy="713313"/>
        </a:xfrm>
        <a:prstGeom prst="chevron">
          <a:avLst/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Verso 2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2:30</a:t>
          </a:r>
        </a:p>
      </dsp:txBody>
      <dsp:txXfrm>
        <a:off x="3215664" y="1339621"/>
        <a:ext cx="1069971" cy="713313"/>
      </dsp:txXfrm>
    </dsp:sp>
    <dsp:sp modelId="{39BF4C6E-4779-44E0-BC15-D351444B03E2}">
      <dsp:nvSpPr>
        <dsp:cNvPr id="0" name=""/>
        <dsp:cNvSpPr/>
      </dsp:nvSpPr>
      <dsp:spPr>
        <a:xfrm>
          <a:off x="4285634" y="1339621"/>
          <a:ext cx="1783284" cy="713313"/>
        </a:xfrm>
        <a:prstGeom prst="chevron">
          <a:avLst/>
        </a:prstGeom>
        <a:solidFill>
          <a:schemeClr val="accent5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Coro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3:05</a:t>
          </a:r>
        </a:p>
      </dsp:txBody>
      <dsp:txXfrm>
        <a:off x="4642291" y="1339621"/>
        <a:ext cx="1069971" cy="713313"/>
      </dsp:txXfrm>
    </dsp:sp>
    <dsp:sp modelId="{9A69CDA7-275D-4BFB-A00D-2A6C273417FA}">
      <dsp:nvSpPr>
        <dsp:cNvPr id="0" name=""/>
        <dsp:cNvSpPr/>
      </dsp:nvSpPr>
      <dsp:spPr>
        <a:xfrm>
          <a:off x="5712262" y="1339621"/>
          <a:ext cx="1783284" cy="713313"/>
        </a:xfrm>
        <a:prstGeom prst="chevron">
          <a:avLst/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Verso 3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3:23</a:t>
          </a:r>
        </a:p>
      </dsp:txBody>
      <dsp:txXfrm>
        <a:off x="6068919" y="1339621"/>
        <a:ext cx="1069971" cy="713313"/>
      </dsp:txXfrm>
    </dsp:sp>
    <dsp:sp modelId="{83A580B3-C6EC-4B1B-8CE5-371D71F23D45}">
      <dsp:nvSpPr>
        <dsp:cNvPr id="0" name=""/>
        <dsp:cNvSpPr/>
      </dsp:nvSpPr>
      <dsp:spPr>
        <a:xfrm>
          <a:off x="7138889" y="1339621"/>
          <a:ext cx="1783284" cy="713313"/>
        </a:xfrm>
        <a:prstGeom prst="chevron">
          <a:avLst/>
        </a:prstGeom>
        <a:solidFill>
          <a:schemeClr val="accent5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Coro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3:58</a:t>
          </a:r>
        </a:p>
      </dsp:txBody>
      <dsp:txXfrm>
        <a:off x="7495546" y="1339621"/>
        <a:ext cx="1069971" cy="713313"/>
      </dsp:txXfrm>
    </dsp:sp>
    <dsp:sp modelId="{3C135CFC-114F-4401-90EE-9350DD0E4957}">
      <dsp:nvSpPr>
        <dsp:cNvPr id="0" name=""/>
        <dsp:cNvSpPr/>
      </dsp:nvSpPr>
      <dsp:spPr>
        <a:xfrm>
          <a:off x="8565516" y="1339621"/>
          <a:ext cx="1783284" cy="713313"/>
        </a:xfrm>
        <a:prstGeom prst="chevron">
          <a:avLst/>
        </a:prstGeom>
        <a:solidFill>
          <a:schemeClr val="accent4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Puente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4:45</a:t>
          </a:r>
        </a:p>
      </dsp:txBody>
      <dsp:txXfrm>
        <a:off x="8922173" y="1339621"/>
        <a:ext cx="1069971" cy="713313"/>
      </dsp:txXfrm>
    </dsp:sp>
    <dsp:sp modelId="{45744A0A-FE3C-441F-A3FB-B2A5FA9D13FC}">
      <dsp:nvSpPr>
        <dsp:cNvPr id="0" name=""/>
        <dsp:cNvSpPr/>
      </dsp:nvSpPr>
      <dsp:spPr>
        <a:xfrm>
          <a:off x="9992144" y="1339621"/>
          <a:ext cx="1783284" cy="713313"/>
        </a:xfrm>
        <a:prstGeom prst="chevron">
          <a:avLst/>
        </a:prstGeom>
        <a:solidFill>
          <a:schemeClr val="accent5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Coro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kern="1200" dirty="0"/>
            <a:t>5:17</a:t>
          </a:r>
        </a:p>
      </dsp:txBody>
      <dsp:txXfrm>
        <a:off x="10348801" y="1339621"/>
        <a:ext cx="1069971" cy="713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174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443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539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3686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2999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2754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8521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2354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916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5774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4459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5228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7486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0180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04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0229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551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D5B77-E9D7-40D4-8554-DF1C8DD686F8}" type="datetimeFigureOut">
              <a:rPr lang="es-MX" smtClean="0"/>
              <a:t>19/02/2020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89E67-AA58-4AE3-9F96-642C1E418F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0222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494981-D396-4C4F-AC19-BE33DAF29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1880670"/>
            <a:ext cx="9001462" cy="2387600"/>
          </a:xfrm>
        </p:spPr>
        <p:txBody>
          <a:bodyPr>
            <a:normAutofit fontScale="90000"/>
          </a:bodyPr>
          <a:lstStyle/>
          <a:p>
            <a:r>
              <a:rPr lang="es-MX" sz="13800" dirty="0">
                <a:solidFill>
                  <a:srgbClr val="FF0000"/>
                </a:solidFill>
                <a:latin typeface="DK Crayon Crumble" panose="03070001040701010105" pitchFamily="66" charset="0"/>
              </a:rPr>
              <a:t>AFTER HOURS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8D39B2-D2DD-404F-9B57-D9A81F6B27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4907756"/>
            <a:ext cx="9001462" cy="1655762"/>
          </a:xfrm>
        </p:spPr>
        <p:txBody>
          <a:bodyPr>
            <a:normAutofit/>
          </a:bodyPr>
          <a:lstStyle/>
          <a:p>
            <a:r>
              <a:rPr lang="es-MX" sz="3200" dirty="0">
                <a:latin typeface="DK Crayon Crumble" panose="03070001040701010105" pitchFamily="66" charset="0"/>
              </a:rPr>
              <a:t>THE WEEKND</a:t>
            </a:r>
          </a:p>
        </p:txBody>
      </p:sp>
    </p:spTree>
    <p:extLst>
      <p:ext uri="{BB962C8B-B14F-4D97-AF65-F5344CB8AC3E}">
        <p14:creationId xmlns:p14="http://schemas.microsoft.com/office/powerpoint/2010/main" val="4111870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A7ADF-1605-46D2-9F76-CCE0B0DDF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2001077"/>
          </a:xfrm>
        </p:spPr>
        <p:txBody>
          <a:bodyPr>
            <a:normAutofit/>
          </a:bodyPr>
          <a:lstStyle/>
          <a:p>
            <a:r>
              <a:rPr lang="es-MX" sz="4000" dirty="0"/>
              <a:t>Línea del tiempo</a:t>
            </a:r>
            <a:br>
              <a:rPr lang="es-MX" dirty="0"/>
            </a:br>
            <a:br>
              <a:rPr lang="es-MX" dirty="0"/>
            </a:br>
            <a:r>
              <a:rPr lang="es-MX" sz="3600" dirty="0">
                <a:solidFill>
                  <a:srgbClr val="FF0000"/>
                </a:solidFill>
                <a:latin typeface="DK Crayon Crumble" panose="03070001040701010105" pitchFamily="66" charset="0"/>
              </a:rPr>
              <a:t>AFTER HOURS</a:t>
            </a:r>
            <a:endParaRPr lang="es-MX" dirty="0">
              <a:solidFill>
                <a:srgbClr val="FF0000"/>
              </a:solidFill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2817E4A2-BD8A-43FE-AEE6-5756D714A2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0344700"/>
              </p:ext>
            </p:extLst>
          </p:nvPr>
        </p:nvGraphicFramePr>
        <p:xfrm>
          <a:off x="212035" y="2855843"/>
          <a:ext cx="11781181" cy="3392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77B78651-7B60-46AB-820D-2A1948780FD8}"/>
              </a:ext>
            </a:extLst>
          </p:cNvPr>
          <p:cNvSpPr txBox="1"/>
          <p:nvPr/>
        </p:nvSpPr>
        <p:spPr>
          <a:xfrm>
            <a:off x="11449879" y="4956312"/>
            <a:ext cx="742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6:01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5642C80-84FA-4024-9289-06EBC02C48B2}"/>
              </a:ext>
            </a:extLst>
          </p:cNvPr>
          <p:cNvSpPr/>
          <p:nvPr/>
        </p:nvSpPr>
        <p:spPr>
          <a:xfrm>
            <a:off x="212035" y="4956312"/>
            <a:ext cx="627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0:00</a:t>
            </a:r>
          </a:p>
        </p:txBody>
      </p:sp>
    </p:spTree>
    <p:extLst>
      <p:ext uri="{BB962C8B-B14F-4D97-AF65-F5344CB8AC3E}">
        <p14:creationId xmlns:p14="http://schemas.microsoft.com/office/powerpoint/2010/main" val="1064799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2E738-36C3-45E3-8D5B-7FEE9D550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24679"/>
            <a:ext cx="10353761" cy="748748"/>
          </a:xfrm>
        </p:spPr>
        <p:txBody>
          <a:bodyPr/>
          <a:lstStyle/>
          <a:p>
            <a:r>
              <a:rPr lang="es-MX" dirty="0"/>
              <a:t>Letra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3186B1-1BF9-4D89-A19A-DEC185DE8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245704"/>
            <a:ext cx="4281057" cy="528761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  <a:effectLst/>
              </a:rPr>
              <a:t>Verso 1</a:t>
            </a:r>
            <a:endParaRPr lang="es-MX" dirty="0">
              <a:solidFill>
                <a:srgbClr val="FFFF00"/>
              </a:solidFill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Thought I almost died in my dream again (Baby, almost died)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 err="1">
                <a:effectLst/>
              </a:rPr>
              <a:t>Fightin</a:t>
            </a:r>
            <a:r>
              <a:rPr lang="en-US" dirty="0">
                <a:effectLst/>
              </a:rPr>
              <a:t>' for my life, I couldn't breathe again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I'm </a:t>
            </a:r>
            <a:r>
              <a:rPr lang="en-US" dirty="0" err="1">
                <a:effectLst/>
              </a:rPr>
              <a:t>fallin</a:t>
            </a:r>
            <a:r>
              <a:rPr lang="en-US" dirty="0">
                <a:effectLst/>
              </a:rPr>
              <a:t>' into new (Oh, oh)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Without you, </a:t>
            </a:r>
            <a:r>
              <a:rPr lang="en-US" dirty="0" err="1">
                <a:effectLst/>
              </a:rPr>
              <a:t>gonna</a:t>
            </a:r>
            <a:r>
              <a:rPr lang="en-US" dirty="0">
                <a:effectLst/>
              </a:rPr>
              <a:t> swoon (</a:t>
            </a:r>
            <a:r>
              <a:rPr lang="en-US" dirty="0" err="1">
                <a:effectLst/>
              </a:rPr>
              <a:t>Fallin</a:t>
            </a:r>
            <a:r>
              <a:rPr lang="en-US" dirty="0">
                <a:effectLst/>
              </a:rPr>
              <a:t>' in)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 err="1">
                <a:effectLst/>
              </a:rPr>
              <a:t>'Cause</a:t>
            </a:r>
            <a:r>
              <a:rPr lang="en-US" dirty="0">
                <a:effectLst/>
              </a:rPr>
              <a:t> my heart belongs to you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I'll risk it all for you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I won't just leave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This time, I'll never leave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I </a:t>
            </a:r>
            <a:r>
              <a:rPr lang="en-US" dirty="0" err="1">
                <a:effectLst/>
              </a:rPr>
              <a:t>wanna</a:t>
            </a:r>
            <a:r>
              <a:rPr lang="en-US" dirty="0">
                <a:effectLst/>
              </a:rPr>
              <a:t> share babies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Protection, we won't need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Your body next to me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Is just a memory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I'm </a:t>
            </a:r>
            <a:r>
              <a:rPr lang="en-US" dirty="0" err="1">
                <a:effectLst/>
              </a:rPr>
              <a:t>fallin</a:t>
            </a:r>
            <a:r>
              <a:rPr lang="en-US" dirty="0">
                <a:effectLst/>
              </a:rPr>
              <a:t>' in too deep, oh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Without you, I'm asleep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It's on me, only me, oh</a:t>
            </a:r>
            <a:endParaRPr lang="es-MX" dirty="0">
              <a:effectLst/>
            </a:endParaRPr>
          </a:p>
          <a:p>
            <a:pPr marL="0" indent="0">
              <a:buNone/>
            </a:pPr>
            <a:r>
              <a:rPr lang="en-US" dirty="0">
                <a:effectLst/>
              </a:rPr>
              <a:t>Talk to me, without you, I can't breathe</a:t>
            </a:r>
            <a:endParaRPr lang="es-MX" dirty="0">
              <a:effectLst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53A8A7B-BC6C-46EF-8C10-6DEB7B2E2CF0}"/>
              </a:ext>
            </a:extLst>
          </p:cNvPr>
          <p:cNvSpPr txBox="1"/>
          <p:nvPr/>
        </p:nvSpPr>
        <p:spPr>
          <a:xfrm>
            <a:off x="6414657" y="1258957"/>
            <a:ext cx="4797287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</a:rPr>
              <a:t>Descanso Instrumental</a:t>
            </a:r>
            <a:endParaRPr lang="es-MX" sz="1100" dirty="0">
              <a:solidFill>
                <a:srgbClr val="FFFF00"/>
              </a:solidFill>
            </a:endParaRPr>
          </a:p>
          <a:p>
            <a:endParaRPr lang="es-MX" dirty="0"/>
          </a:p>
          <a:p>
            <a:r>
              <a:rPr lang="en-US" sz="1100" dirty="0"/>
              <a:t>Verso 2</a:t>
            </a:r>
          </a:p>
          <a:p>
            <a:r>
              <a:rPr lang="en-US" sz="1100" dirty="0"/>
              <a:t>My darkest hours</a:t>
            </a:r>
          </a:p>
          <a:p>
            <a:r>
              <a:rPr lang="en-US" sz="1100" dirty="0"/>
              <a:t>Girl, I felt so alone inside of this crowded room</a:t>
            </a:r>
          </a:p>
          <a:p>
            <a:r>
              <a:rPr lang="en-US" sz="1100" dirty="0"/>
              <a:t>Different girls on the floor, </a:t>
            </a:r>
            <a:r>
              <a:rPr lang="en-US" sz="1100" dirty="0" err="1"/>
              <a:t>distractin</a:t>
            </a:r>
            <a:r>
              <a:rPr lang="en-US" sz="1100" dirty="0"/>
              <a:t>' my thoughts of you</a:t>
            </a:r>
          </a:p>
          <a:p>
            <a:r>
              <a:rPr lang="en-US" sz="1100" dirty="0"/>
              <a:t>I turned into the man I used to be, to be</a:t>
            </a:r>
          </a:p>
          <a:p>
            <a:r>
              <a:rPr lang="en-US" sz="1100" dirty="0"/>
              <a:t>Put myself asleep</a:t>
            </a:r>
          </a:p>
          <a:p>
            <a:r>
              <a:rPr lang="en-US" sz="1100" dirty="0"/>
              <a:t>Just so I can act closer to you inside my dreams</a:t>
            </a:r>
          </a:p>
          <a:p>
            <a:r>
              <a:rPr lang="en-US" sz="1100" dirty="0"/>
              <a:t>Didn't </a:t>
            </a:r>
            <a:r>
              <a:rPr lang="en-US" sz="1100" dirty="0" err="1"/>
              <a:t>wanna</a:t>
            </a:r>
            <a:r>
              <a:rPr lang="en-US" sz="1100" dirty="0"/>
              <a:t> wake up 'less you were beside me</a:t>
            </a:r>
          </a:p>
          <a:p>
            <a:r>
              <a:rPr lang="en-US" sz="1100" dirty="0"/>
              <a:t>I just wanted to call you and say, and say</a:t>
            </a:r>
          </a:p>
          <a:p>
            <a:endParaRPr lang="en-US" sz="1100" dirty="0"/>
          </a:p>
          <a:p>
            <a:r>
              <a:rPr lang="en-US" sz="1100" dirty="0">
                <a:solidFill>
                  <a:srgbClr val="FFFF00"/>
                </a:solidFill>
              </a:rPr>
              <a:t>Coro</a:t>
            </a:r>
          </a:p>
          <a:p>
            <a:r>
              <a:rPr lang="en-US" sz="1100" dirty="0"/>
              <a:t>Oh, baby</a:t>
            </a:r>
          </a:p>
          <a:p>
            <a:r>
              <a:rPr lang="en-US" sz="1100" dirty="0"/>
              <a:t>Where are you now when I need you most?</a:t>
            </a:r>
          </a:p>
          <a:p>
            <a:r>
              <a:rPr lang="en-US" sz="1100" dirty="0"/>
              <a:t>I'd give it all just to hold you close</a:t>
            </a:r>
          </a:p>
          <a:p>
            <a:r>
              <a:rPr lang="en-US" sz="1100" dirty="0"/>
              <a:t>Sorry that I broke your heart, your heart</a:t>
            </a:r>
          </a:p>
          <a:p>
            <a:endParaRPr lang="en-US" sz="1100" dirty="0"/>
          </a:p>
          <a:p>
            <a:r>
              <a:rPr lang="en-US" sz="1100" dirty="0">
                <a:solidFill>
                  <a:srgbClr val="FFFF00"/>
                </a:solidFill>
              </a:rPr>
              <a:t>Verso 3</a:t>
            </a:r>
            <a:endParaRPr lang="es-MX" sz="1100" dirty="0">
              <a:solidFill>
                <a:srgbClr val="FFFF00"/>
              </a:solidFill>
            </a:endParaRPr>
          </a:p>
          <a:p>
            <a:r>
              <a:rPr lang="en-US" sz="1100" dirty="0"/>
              <a:t>Never </a:t>
            </a:r>
            <a:r>
              <a:rPr lang="en-US" sz="1100" dirty="0" err="1"/>
              <a:t>comin</a:t>
            </a:r>
            <a:r>
              <a:rPr lang="en-US" sz="1100" dirty="0"/>
              <a:t>' through, uh</a:t>
            </a:r>
            <a:endParaRPr lang="es-MX" sz="1100" dirty="0"/>
          </a:p>
          <a:p>
            <a:r>
              <a:rPr lang="en-US" sz="1100" dirty="0"/>
              <a:t>I was running away from </a:t>
            </a:r>
            <a:r>
              <a:rPr lang="en-US" sz="1100" dirty="0" err="1"/>
              <a:t>facin</a:t>
            </a:r>
            <a:r>
              <a:rPr lang="en-US" sz="1100" dirty="0"/>
              <a:t>' reality, uh</a:t>
            </a:r>
            <a:endParaRPr lang="es-MX" sz="1100" dirty="0"/>
          </a:p>
          <a:p>
            <a:r>
              <a:rPr lang="en-US" sz="1100" dirty="0" err="1"/>
              <a:t>Wastin</a:t>
            </a:r>
            <a:r>
              <a:rPr lang="en-US" sz="1100" dirty="0"/>
              <a:t>' all of my time on living my fantasies</a:t>
            </a:r>
            <a:endParaRPr lang="es-MX" sz="1100" dirty="0"/>
          </a:p>
          <a:p>
            <a:r>
              <a:rPr lang="en-US" sz="1100" dirty="0" err="1"/>
              <a:t>Spendin</a:t>
            </a:r>
            <a:r>
              <a:rPr lang="en-US" sz="1100" dirty="0"/>
              <a:t>' money to compensate, compensate</a:t>
            </a:r>
            <a:endParaRPr lang="es-MX" sz="1100" dirty="0"/>
          </a:p>
          <a:p>
            <a:r>
              <a:rPr lang="en-US" sz="1100" dirty="0" err="1"/>
              <a:t>'Cause</a:t>
            </a:r>
            <a:r>
              <a:rPr lang="en-US" sz="1100" dirty="0"/>
              <a:t> I want you, baby, uh</a:t>
            </a:r>
            <a:endParaRPr lang="es-MX" sz="1100" dirty="0"/>
          </a:p>
          <a:p>
            <a:r>
              <a:rPr lang="en-US" sz="1100" dirty="0"/>
              <a:t>I'll be </a:t>
            </a:r>
            <a:r>
              <a:rPr lang="en-US" sz="1100" dirty="0" err="1"/>
              <a:t>livin</a:t>
            </a:r>
            <a:r>
              <a:rPr lang="en-US" sz="1100" dirty="0"/>
              <a:t>' in Heaven when I'm inside of you</a:t>
            </a:r>
            <a:endParaRPr lang="es-MX" sz="1100" dirty="0"/>
          </a:p>
          <a:p>
            <a:r>
              <a:rPr lang="en-US" sz="1100" dirty="0"/>
              <a:t>It was definitely a blessing, </a:t>
            </a:r>
            <a:r>
              <a:rPr lang="en-US" sz="1100" dirty="0" err="1"/>
              <a:t>wakin</a:t>
            </a:r>
            <a:r>
              <a:rPr lang="en-US" sz="1100" dirty="0"/>
              <a:t>' beside you</a:t>
            </a:r>
            <a:endParaRPr lang="es-MX" sz="1100" dirty="0"/>
          </a:p>
          <a:p>
            <a:r>
              <a:rPr lang="en-US" sz="1100" dirty="0"/>
              <a:t>I'll never let you down again, again</a:t>
            </a:r>
            <a:endParaRPr lang="es-MX" sz="1100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69295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E7A5E-E651-4387-88AF-7DD9B44D3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622852"/>
          </a:xfrm>
        </p:spPr>
        <p:txBody>
          <a:bodyPr/>
          <a:lstStyle/>
          <a:p>
            <a:r>
              <a:rPr lang="es-MX" dirty="0" err="1"/>
              <a:t>LEtra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843694-D680-4A4A-B583-1B6DD0417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6035"/>
            <a:ext cx="10353762" cy="4784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FFFF00"/>
                </a:solidFill>
              </a:rPr>
              <a:t>Coro</a:t>
            </a:r>
            <a:endParaRPr lang="es-MX" sz="11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1100" dirty="0"/>
              <a:t>Oh, baby</a:t>
            </a:r>
            <a:endParaRPr lang="es-MX" sz="1100" dirty="0"/>
          </a:p>
          <a:p>
            <a:pPr marL="0" indent="0">
              <a:buNone/>
            </a:pPr>
            <a:r>
              <a:rPr lang="en-US" sz="1100" dirty="0"/>
              <a:t>Where are you now when I need you most?</a:t>
            </a:r>
            <a:endParaRPr lang="es-MX" sz="1100" dirty="0"/>
          </a:p>
          <a:p>
            <a:pPr marL="0" indent="0">
              <a:buNone/>
            </a:pPr>
            <a:r>
              <a:rPr lang="en-US" sz="1100" dirty="0"/>
              <a:t>I'd give it all just to hold you close</a:t>
            </a:r>
            <a:endParaRPr lang="es-MX" sz="1100" dirty="0"/>
          </a:p>
          <a:p>
            <a:pPr marL="0" indent="0">
              <a:buNone/>
            </a:pPr>
            <a:r>
              <a:rPr lang="en-US" sz="1100" dirty="0"/>
              <a:t>Sorry that I broke your heart, your heart</a:t>
            </a:r>
            <a:endParaRPr lang="es-MX" sz="1100" dirty="0"/>
          </a:p>
          <a:p>
            <a:pPr marL="0" indent="0">
              <a:buNone/>
            </a:pPr>
            <a:r>
              <a:rPr lang="en-US" sz="1100" dirty="0"/>
              <a:t>I said, baby</a:t>
            </a:r>
            <a:endParaRPr lang="es-MX" sz="1100" dirty="0"/>
          </a:p>
          <a:p>
            <a:pPr marL="0" indent="0">
              <a:buNone/>
            </a:pPr>
            <a:r>
              <a:rPr lang="en-US" sz="1100" dirty="0"/>
              <a:t>I'll treat you better than I did before</a:t>
            </a:r>
            <a:endParaRPr lang="es-MX" sz="1100" dirty="0"/>
          </a:p>
          <a:p>
            <a:pPr marL="0" indent="0">
              <a:buNone/>
            </a:pPr>
            <a:r>
              <a:rPr lang="en-US" sz="1100" dirty="0"/>
              <a:t>I'll hold you down and not let you go</a:t>
            </a:r>
            <a:endParaRPr lang="es-MX" sz="1100" dirty="0"/>
          </a:p>
          <a:p>
            <a:pPr marL="0" indent="0">
              <a:buNone/>
            </a:pPr>
            <a:r>
              <a:rPr lang="en-US" sz="1100" dirty="0"/>
              <a:t>This time, I won't break your heart, your heart, yeah</a:t>
            </a:r>
            <a:endParaRPr lang="es-MX" sz="11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564A315-FF6F-4E48-9BDE-F6FDD07C656D}"/>
              </a:ext>
            </a:extLst>
          </p:cNvPr>
          <p:cNvSpPr txBox="1"/>
          <p:nvPr/>
        </p:nvSpPr>
        <p:spPr>
          <a:xfrm>
            <a:off x="6090675" y="1736035"/>
            <a:ext cx="506233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00"/>
                </a:solidFill>
              </a:rPr>
              <a:t>Puente</a:t>
            </a:r>
            <a:endParaRPr lang="es-MX" sz="1100" dirty="0">
              <a:solidFill>
                <a:srgbClr val="FFFF00"/>
              </a:solidFill>
            </a:endParaRPr>
          </a:p>
          <a:p>
            <a:r>
              <a:rPr lang="en-US" sz="1100" dirty="0"/>
              <a:t>I know it's all my fault</a:t>
            </a:r>
            <a:endParaRPr lang="es-MX" sz="1100" dirty="0"/>
          </a:p>
          <a:p>
            <a:r>
              <a:rPr lang="en-US" sz="1100" dirty="0"/>
              <a:t>Made you put down your guard</a:t>
            </a:r>
            <a:endParaRPr lang="es-MX" sz="1100" dirty="0"/>
          </a:p>
          <a:p>
            <a:r>
              <a:rPr lang="en-US" sz="1100" dirty="0"/>
              <a:t>I know I made you fall</a:t>
            </a:r>
            <a:endParaRPr lang="es-MX" sz="1100" dirty="0"/>
          </a:p>
          <a:p>
            <a:r>
              <a:rPr lang="en-US" sz="1100" dirty="0"/>
              <a:t>I said you were wrong for me</a:t>
            </a:r>
            <a:endParaRPr lang="es-MX" sz="1100" dirty="0"/>
          </a:p>
          <a:p>
            <a:r>
              <a:rPr lang="en-US" sz="1100" dirty="0"/>
              <a:t>I lied to you, I lied to you, I lied to you (To you)</a:t>
            </a:r>
            <a:endParaRPr lang="es-MX" sz="1100" dirty="0"/>
          </a:p>
          <a:p>
            <a:r>
              <a:rPr lang="en-US" sz="1100" dirty="0"/>
              <a:t>Can't hide the truth, I stayed with her in spite of you</a:t>
            </a:r>
            <a:endParaRPr lang="es-MX" sz="1100" dirty="0"/>
          </a:p>
          <a:p>
            <a:r>
              <a:rPr lang="en-US" sz="1100" dirty="0"/>
              <a:t>You did some things that you regret, still right for you</a:t>
            </a:r>
            <a:endParaRPr lang="es-MX" sz="1100" dirty="0"/>
          </a:p>
          <a:p>
            <a:r>
              <a:rPr lang="en-US" sz="1100" dirty="0" err="1"/>
              <a:t>'Cause</a:t>
            </a:r>
            <a:r>
              <a:rPr lang="en-US" sz="1100" dirty="0"/>
              <a:t> this house is not a home</a:t>
            </a:r>
            <a:endParaRPr lang="es-MX" sz="1100" dirty="0"/>
          </a:p>
          <a:p>
            <a:endParaRPr lang="es-MX" dirty="0"/>
          </a:p>
          <a:p>
            <a:r>
              <a:rPr lang="en-US" sz="1100" dirty="0">
                <a:solidFill>
                  <a:srgbClr val="FFFF00"/>
                </a:solidFill>
              </a:rPr>
              <a:t>Coro</a:t>
            </a:r>
          </a:p>
          <a:p>
            <a:r>
              <a:rPr lang="en-US" sz="1100" dirty="0"/>
              <a:t>Without my baby</a:t>
            </a:r>
          </a:p>
          <a:p>
            <a:r>
              <a:rPr lang="en-US" sz="1100" dirty="0"/>
              <a:t>Where are you now when I need you most?</a:t>
            </a:r>
          </a:p>
          <a:p>
            <a:r>
              <a:rPr lang="en-US" sz="1100" dirty="0"/>
              <a:t>I gave it all just to hold you close</a:t>
            </a:r>
          </a:p>
          <a:p>
            <a:r>
              <a:rPr lang="en-US" sz="1100" dirty="0"/>
              <a:t>Sorry that I broke your heart, your heart</a:t>
            </a:r>
          </a:p>
          <a:p>
            <a:r>
              <a:rPr lang="en-US" sz="1100" dirty="0"/>
              <a:t>And I said, baby</a:t>
            </a:r>
          </a:p>
          <a:p>
            <a:r>
              <a:rPr lang="en-US" sz="1100" dirty="0"/>
              <a:t>I'll treat you better than I did before</a:t>
            </a:r>
          </a:p>
          <a:p>
            <a:r>
              <a:rPr lang="en-US" sz="1100" dirty="0"/>
              <a:t>I'll hold you down and not let you go</a:t>
            </a:r>
          </a:p>
          <a:p>
            <a:r>
              <a:rPr lang="en-US" sz="1100" dirty="0"/>
              <a:t>This time, I won't break your heart, your heart, no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130437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6B2E858E-683F-40D9-B4CB-284D097F3AC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TM04033921[[fn=Damasco]]</Template>
  <TotalTime>59</TotalTime>
  <Words>443</Words>
  <Application>Microsoft Office PowerPoint</Application>
  <PresentationFormat>Panorámica</PresentationFormat>
  <Paragraphs>95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Bookman Old Style</vt:lpstr>
      <vt:lpstr>DK Crayon Crumble</vt:lpstr>
      <vt:lpstr>Rockwell</vt:lpstr>
      <vt:lpstr>Damask</vt:lpstr>
      <vt:lpstr>AFTER HOURS</vt:lpstr>
      <vt:lpstr>Línea del tiempo  AFTER HOURS</vt:lpstr>
      <vt:lpstr>Letra</vt:lpstr>
      <vt:lpstr>LEtra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AFTER HOUSE</dc:title>
  <dc:creator>Alarcones</dc:creator>
  <cp:lastModifiedBy>Alarcones</cp:lastModifiedBy>
  <cp:revision>7</cp:revision>
  <dcterms:created xsi:type="dcterms:W3CDTF">2020-02-20T01:24:48Z</dcterms:created>
  <dcterms:modified xsi:type="dcterms:W3CDTF">2020-02-20T02:24:46Z</dcterms:modified>
</cp:coreProperties>
</file>