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533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736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45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1906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621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528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2981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25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760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04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25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4962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0036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1775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1509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5843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39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C488E-5829-4A77-B12A-74700552D8FF}" type="datetimeFigureOut">
              <a:rPr lang="es-MX" smtClean="0"/>
              <a:t>08/03/2020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222B-1E7F-4AD7-898C-25AB555033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3168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A7D8C-35D3-47F6-B81B-34F201FE4C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MÚSICA DE CÁMARA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818C1F-87F6-40FF-95E1-680147D3B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ACTIVIDAD 7</a:t>
            </a:r>
          </a:p>
        </p:txBody>
      </p:sp>
    </p:spTree>
    <p:extLst>
      <p:ext uri="{BB962C8B-B14F-4D97-AF65-F5344CB8AC3E}">
        <p14:creationId xmlns:p14="http://schemas.microsoft.com/office/powerpoint/2010/main" val="133560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377445-3381-43EF-84FF-8D4B5C18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252" y="764373"/>
            <a:ext cx="8444948" cy="1293028"/>
          </a:xfrm>
        </p:spPr>
        <p:txBody>
          <a:bodyPr>
            <a:normAutofit/>
          </a:bodyPr>
          <a:lstStyle/>
          <a:p>
            <a:r>
              <a:rPr lang="es-MX" sz="5400" b="1" dirty="0">
                <a:solidFill>
                  <a:schemeClr val="accent1"/>
                </a:solidFill>
              </a:rPr>
              <a:t>Música de cámara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15EBF2-C293-4EAB-9E59-1BF865167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4800" dirty="0">
                <a:latin typeface="Aharoni" panose="02010803020104030203" pitchFamily="2" charset="-79"/>
                <a:cs typeface="Aharoni" panose="02010803020104030203" pitchFamily="2" charset="-79"/>
              </a:rPr>
              <a:t>Música escrita para ser interpretada por un grupo reducido de músicos, generalmente de carácter instrumental, y en la cual cada instrumento tiene su protagonista</a:t>
            </a:r>
          </a:p>
        </p:txBody>
      </p:sp>
    </p:spTree>
    <p:extLst>
      <p:ext uri="{BB962C8B-B14F-4D97-AF65-F5344CB8AC3E}">
        <p14:creationId xmlns:p14="http://schemas.microsoft.com/office/powerpoint/2010/main" val="278045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74191-5F44-4460-85F3-859C3D37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6600" b="1" dirty="0">
                <a:solidFill>
                  <a:schemeClr val="accent1"/>
                </a:solidFill>
              </a:rPr>
              <a:t>historia</a:t>
            </a:r>
            <a:endParaRPr lang="es-MX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37F03F-4FDF-4368-86BE-409BE24BD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sz="2800" dirty="0">
                <a:latin typeface="Aharoni" panose="02010803020104030203" pitchFamily="2" charset="-79"/>
                <a:cs typeface="Aharoni" panose="02010803020104030203" pitchFamily="2" charset="-79"/>
              </a:rPr>
              <a:t>El nombre viene de los lugares en los que ensayaban pequeños grupos de músicos durante la Edad Media y el Renacimiento. A esas habitaciones, no muy grandes, se les llamaba cámaras.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1028" name="Picture 4" descr="Resultado de imagen para musica de camara">
            <a:extLst>
              <a:ext uri="{FF2B5EF4-FFF2-40B4-BE49-F238E27FC236}">
                <a16:creationId xmlns:a16="http://schemas.microsoft.com/office/drawing/2014/main" id="{B9C043BF-E735-45C0-B2B4-A35301834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308" y="3962400"/>
            <a:ext cx="3287383" cy="2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346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85D63-127C-4C8C-AC21-B7F227877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>
                <a:solidFill>
                  <a:schemeClr val="accent1"/>
                </a:solidFill>
              </a:rPr>
              <a:t>CARACTERÍSTICAS</a:t>
            </a:r>
            <a:endParaRPr lang="es-MX" sz="6600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44A9D-BD53-4E2A-BCE8-4DCF5E7AF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17148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800" dirty="0">
                <a:latin typeface="Aharoni" panose="02010803020104030203" pitchFamily="2" charset="-79"/>
                <a:cs typeface="Aharoni" panose="02010803020104030203" pitchFamily="2" charset="-79"/>
              </a:rPr>
              <a:t>Hay dos detalles que permiten caracterizar cabalmente una obra de cámara: 1) cada músico toca una parte diferente y 2) no hay director; los músicos deben estar mirarse entre si, para lograr la mejor coordinación.</a:t>
            </a:r>
          </a:p>
        </p:txBody>
      </p:sp>
      <p:pic>
        <p:nvPicPr>
          <p:cNvPr id="2050" name="Picture 2" descr="Resultado de imagen para musica de camara">
            <a:extLst>
              <a:ext uri="{FF2B5EF4-FFF2-40B4-BE49-F238E27FC236}">
                <a16:creationId xmlns:a16="http://schemas.microsoft.com/office/drawing/2014/main" id="{0605F4B9-2A04-4C38-9831-64ED040CA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9" y="4046550"/>
            <a:ext cx="3767902" cy="21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040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C4372-3306-4679-BD97-B9DF595D5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525834"/>
            <a:ext cx="8610600" cy="1293028"/>
          </a:xfrm>
        </p:spPr>
        <p:txBody>
          <a:bodyPr>
            <a:normAutofit/>
          </a:bodyPr>
          <a:lstStyle/>
          <a:p>
            <a:r>
              <a:rPr lang="es-MX" sz="6000" b="1" dirty="0">
                <a:solidFill>
                  <a:schemeClr val="accent1"/>
                </a:solidFill>
              </a:rPr>
              <a:t>GRUPOS DE CÁMARAS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29CD4B-10B5-453C-B55C-403AE8E3D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6522"/>
            <a:ext cx="10820400" cy="492980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Un grupo de cámara es un ensamble musical formado por un grupo que va de dos a doce intérpretes. En este tipo de conjuntos, cada músico cumple la función de cada uno de las secciones de la orquesta.</a:t>
            </a:r>
          </a:p>
          <a:p>
            <a:pPr marL="0" indent="0">
              <a:buNone/>
            </a:pPr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Entre los grupos de cámara podemos mencionar: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El dúo sonata: un solista acompañado de un piano.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El trío: el piano acompaña instrumentos de cuerda.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Trío de cuerdas: violín, viola y un violonchelo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Trío con piano: piano, violín y un violonchelo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Cuarteto de cuerda: dos violines, una viola y un violonchelo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Cuarteto de piano: piano, violín, viola, violonchelo.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Quinteto de cuerda: dos violines, viola, chelo y contrabajo.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Quinteto de piano: cuarteto de cuerdas y piano.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Quinteto de viento (madera): flauta, oboe, clarinete, trompa y fagot.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Quinteto de metal: una o dos trompetas, corno francés, trombón y tuba.</a:t>
            </a:r>
          </a:p>
          <a:p>
            <a:r>
              <a:rPr lang="es-MX" sz="4000" dirty="0">
                <a:latin typeface="Aharoni" panose="02010803020104030203" pitchFamily="2" charset="-79"/>
                <a:cs typeface="Aharoni" panose="02010803020104030203" pitchFamily="2" charset="-79"/>
              </a:rPr>
              <a:t>Orquesta de cámara: orquesta pequeña que suele tener de veinte a veinticinco instrumentistas. Este era el tamaño habitual de las orquesta del siglo XVIII.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7450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A092C-3B29-44AB-896F-268C558C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>
                <a:solidFill>
                  <a:schemeClr val="accent1"/>
                </a:solidFill>
              </a:rPr>
              <a:t>ejecución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BCA0D8-04C3-4188-8EB1-445D4EF1C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MX" sz="2800" dirty="0">
                <a:latin typeface="Aharoni" panose="02010803020104030203" pitchFamily="2" charset="-79"/>
                <a:cs typeface="Aharoni" panose="02010803020104030203" pitchFamily="2" charset="-79"/>
              </a:rPr>
              <a:t>En la música de cámara, cada parte es ejecutada por un músico diferente; en la música orquestal, por el contrario, existen grupos de músicos que ejecutan la misma parte (todos los primeros violines, todos los segundos violines, así como las violas, los violoncellos y los contrabajos). Muchos grandes solistas disfrutan al tocar música de cámara. Generalmente no existe un director visible, pero siempre hay un músico que lidera el grupo y hacia el cual se dirigen las miradas de los demás; en el caso del cuarteto de cuerdas es el primer violín. Aunque el repertorio no es adecuado para principiantes, hay piezas que se encuentran dentro del rango de capacidades técnicas y artísticas de los amateurs más preparados.</a:t>
            </a:r>
          </a:p>
        </p:txBody>
      </p:sp>
    </p:spTree>
    <p:extLst>
      <p:ext uri="{BB962C8B-B14F-4D97-AF65-F5344CB8AC3E}">
        <p14:creationId xmlns:p14="http://schemas.microsoft.com/office/powerpoint/2010/main" val="547186743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13</TotalTime>
  <Words>389</Words>
  <Application>Microsoft Office PowerPoint</Application>
  <PresentationFormat>Panorámica</PresentationFormat>
  <Paragraphs>24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Aharoni</vt:lpstr>
      <vt:lpstr>Arial</vt:lpstr>
      <vt:lpstr>Century Gothic</vt:lpstr>
      <vt:lpstr>Estela de condensación</vt:lpstr>
      <vt:lpstr>MÚSICA DE CÁMARA</vt:lpstr>
      <vt:lpstr>Música de cámara</vt:lpstr>
      <vt:lpstr>historia</vt:lpstr>
      <vt:lpstr>CARACTERÍSTICAS</vt:lpstr>
      <vt:lpstr>GRUPOS DE CÁMARAS</vt:lpstr>
      <vt:lpstr>ejecución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MÚSICA DE CÁMARA</dc:title>
  <dc:creator>Alarcones</dc:creator>
  <cp:lastModifiedBy>Alarcones</cp:lastModifiedBy>
  <cp:revision>3</cp:revision>
  <dcterms:created xsi:type="dcterms:W3CDTF">2020-03-08T19:42:22Z</dcterms:created>
  <dcterms:modified xsi:type="dcterms:W3CDTF">2020-03-08T19:55:47Z</dcterms:modified>
</cp:coreProperties>
</file>